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386" r:id="rId2"/>
    <p:sldId id="378" r:id="rId3"/>
    <p:sldId id="372" r:id="rId4"/>
    <p:sldId id="265" r:id="rId5"/>
    <p:sldId id="266" r:id="rId6"/>
    <p:sldId id="267" r:id="rId7"/>
    <p:sldId id="269" r:id="rId8"/>
    <p:sldId id="270" r:id="rId9"/>
    <p:sldId id="271" r:id="rId10"/>
    <p:sldId id="289" r:id="rId11"/>
    <p:sldId id="301" r:id="rId12"/>
    <p:sldId id="292" r:id="rId13"/>
    <p:sldId id="351" r:id="rId14"/>
    <p:sldId id="272" r:id="rId15"/>
    <p:sldId id="352" r:id="rId16"/>
    <p:sldId id="359" r:id="rId17"/>
    <p:sldId id="354" r:id="rId18"/>
    <p:sldId id="375" r:id="rId19"/>
    <p:sldId id="379" r:id="rId20"/>
    <p:sldId id="380" r:id="rId21"/>
    <p:sldId id="381" r:id="rId22"/>
    <p:sldId id="382" r:id="rId23"/>
    <p:sldId id="383" r:id="rId24"/>
    <p:sldId id="385" r:id="rId25"/>
    <p:sldId id="384" r:id="rId26"/>
    <p:sldId id="3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3540" autoAdjust="0"/>
  </p:normalViewPr>
  <p:slideViewPr>
    <p:cSldViewPr snapToGrid="0" snapToObjects="1">
      <p:cViewPr varScale="1">
        <p:scale>
          <a:sx n="64" d="100"/>
          <a:sy n="64" d="100"/>
        </p:scale>
        <p:origin x="1397" y="5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67788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0925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4/3/2017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3607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35377002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4" r:id="rId16"/>
    <p:sldLayoutId id="2147483725" r:id="rId17"/>
    <p:sldLayoutId id="2147483726" r:id="rId18"/>
    <p:sldLayoutId id="2147483727" r:id="rId19"/>
    <p:sldLayoutId id="214748372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err="1"/>
              <a:t>Últimas</a:t>
            </a:r>
            <a:r>
              <a:rPr lang="en-US" dirty="0"/>
              <a:t> </a:t>
            </a:r>
            <a:r>
              <a:rPr lang="en-US" dirty="0" err="1"/>
              <a:t>novedades</a:t>
            </a:r>
            <a:r>
              <a:rPr lang="en-US" dirty="0"/>
              <a:t> </a:t>
            </a:r>
            <a:r>
              <a:rPr lang="en-US" dirty="0" err="1"/>
              <a:t>en</a:t>
            </a:r>
            <a:br>
              <a:rPr lang="en-US" dirty="0"/>
            </a:br>
            <a:r>
              <a:rPr lang="en-US" dirty="0"/>
              <a:t>Xamarin.Forms</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81225"/>
            <a:ext cx="12192000" cy="1824038"/>
          </a:xfrm>
        </p:spPr>
        <p:txBody>
          <a:bodyPr/>
          <a:lstStyle/>
          <a:p>
            <a:pPr algn="ctr"/>
            <a:r>
              <a:rPr lang="en-US" sz="5883" dirty="0" err="1">
                <a:solidFill>
                  <a:srgbClr val="2DB1DD"/>
                </a:solidFill>
              </a:rPr>
              <a:t>Xamarin.Forms</a:t>
            </a:r>
            <a:br>
              <a:rPr lang="en-US" sz="5883" dirty="0">
                <a:solidFill>
                  <a:srgbClr val="2DB1DD"/>
                </a:solidFill>
              </a:rPr>
            </a:br>
            <a:r>
              <a:rPr lang="en-US" sz="5883" dirty="0" err="1">
                <a:solidFill>
                  <a:srgbClr val="2DB1DD"/>
                </a:solidFill>
              </a:rPr>
              <a:t>es</a:t>
            </a:r>
            <a:r>
              <a:rPr lang="en-US" sz="5883" dirty="0">
                <a:solidFill>
                  <a:srgbClr val="2DB1DD"/>
                </a:solidFill>
              </a:rPr>
              <a:t> Open Source!</a:t>
            </a:r>
            <a:endParaRPr lang="en-US" sz="5883"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4018244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r>
              <a:rPr lang="en-US" dirty="0"/>
              <a:t> Previewer</a:t>
            </a:r>
            <a:br>
              <a:rPr lang="en-US" dirty="0"/>
            </a:br>
            <a:br>
              <a:rPr lang="en-US" dirty="0"/>
            </a:br>
            <a:r>
              <a:rPr lang="en-US" dirty="0"/>
              <a:t>Demo</a:t>
            </a:r>
          </a:p>
        </p:txBody>
      </p:sp>
    </p:spTree>
    <p:extLst>
      <p:ext uri="{BB962C8B-B14F-4D97-AF65-F5344CB8AC3E}">
        <p14:creationId xmlns:p14="http://schemas.microsoft.com/office/powerpoint/2010/main" val="38038764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84322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Software Developer Plain Concepts</a:t>
            </a:r>
          </a:p>
        </p:txBody>
      </p:sp>
      <p:sp>
        <p:nvSpPr>
          <p:cNvPr id="3" name="Title 2"/>
          <p:cNvSpPr>
            <a:spLocks noGrp="1"/>
          </p:cNvSpPr>
          <p:nvPr>
            <p:ph type="title"/>
          </p:nvPr>
        </p:nvSpPr>
        <p:spPr/>
        <p:txBody>
          <a:bodyPr/>
          <a:lstStyle/>
          <a:p>
            <a:r>
              <a:rPr lang="es-ES" dirty="0"/>
              <a:t>Javier Suárez Ruiz</a:t>
            </a: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586" b="3586"/>
          <a:stretch>
            <a:fillRect/>
          </a:stretch>
        </p:blipFill>
        <p:spPr/>
      </p:pic>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3"/>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4"/>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026" name="Picture 2" descr="https://pbs.twimg.com/profile_images/601320625378983936/7t63gk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003" y="4101319"/>
            <a:ext cx="746893" cy="746893"/>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10646"/>
            <a:ext cx="12192000" cy="6858000"/>
          </a:xfrm>
          <a:prstGeom prst="rect">
            <a:avLst/>
          </a:prstGeom>
        </p:spPr>
      </p:pic>
    </p:spTree>
    <p:extLst>
      <p:ext uri="{BB962C8B-B14F-4D97-AF65-F5344CB8AC3E}">
        <p14:creationId xmlns:p14="http://schemas.microsoft.com/office/powerpoint/2010/main" val="377177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10646"/>
            <a:ext cx="12192000" cy="6858000"/>
          </a:xfrm>
          <a:prstGeom prst="rect">
            <a:avLst/>
          </a:prstGeom>
        </p:spPr>
      </p:pic>
    </p:spTree>
    <p:extLst>
      <p:ext uri="{BB962C8B-B14F-4D97-AF65-F5344CB8AC3E}">
        <p14:creationId xmlns:p14="http://schemas.microsoft.com/office/powerpoint/2010/main" val="412337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10646"/>
            <a:ext cx="12192000" cy="6858000"/>
          </a:xfrm>
          <a:prstGeom prst="rect">
            <a:avLst/>
          </a:prstGeom>
        </p:spPr>
      </p:pic>
    </p:spTree>
    <p:extLst>
      <p:ext uri="{BB962C8B-B14F-4D97-AF65-F5344CB8AC3E}">
        <p14:creationId xmlns:p14="http://schemas.microsoft.com/office/powerpoint/2010/main" val="1355371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10646"/>
            <a:ext cx="12192000" cy="6858000"/>
          </a:xfrm>
          <a:prstGeom prst="rect">
            <a:avLst/>
          </a:prstGeom>
        </p:spPr>
      </p:pic>
    </p:spTree>
    <p:extLst>
      <p:ext uri="{BB962C8B-B14F-4D97-AF65-F5344CB8AC3E}">
        <p14:creationId xmlns:p14="http://schemas.microsoft.com/office/powerpoint/2010/main" val="1965315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t>Native Views</a:t>
            </a:r>
            <a:br>
              <a:rPr lang="en-US" dirty="0"/>
            </a:br>
            <a:br>
              <a:rPr lang="en-US" dirty="0"/>
            </a:br>
            <a:r>
              <a:rPr lang="en-US" dirty="0"/>
              <a:t>Demo</a:t>
            </a:r>
          </a:p>
        </p:txBody>
      </p:sp>
    </p:spTree>
    <p:extLst>
      <p:ext uri="{BB962C8B-B14F-4D97-AF65-F5344CB8AC3E}">
        <p14:creationId xmlns:p14="http://schemas.microsoft.com/office/powerpoint/2010/main" val="40346937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 y="10645"/>
            <a:ext cx="12192001" cy="6858000"/>
          </a:xfrm>
          <a:prstGeom prst="rect">
            <a:avLst/>
          </a:prstGeom>
        </p:spPr>
      </p:pic>
    </p:spTree>
    <p:extLst>
      <p:ext uri="{BB962C8B-B14F-4D97-AF65-F5344CB8AC3E}">
        <p14:creationId xmlns:p14="http://schemas.microsoft.com/office/powerpoint/2010/main" val="4202610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645</Words>
  <Application>Microsoft Office PowerPoint</Application>
  <PresentationFormat>Panorámica</PresentationFormat>
  <Paragraphs>173</Paragraphs>
  <Slides>26</Slides>
  <Notes>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26</vt:i4>
      </vt:variant>
    </vt:vector>
  </HeadingPairs>
  <TitlesOfParts>
    <vt:vector size="35" baseType="lpstr">
      <vt:lpstr>Arial</vt:lpstr>
      <vt:lpstr>Calibri</vt:lpstr>
      <vt:lpstr>Consolas</vt:lpstr>
      <vt:lpstr>Helvetica</vt:lpstr>
      <vt:lpstr>Helvetica Light</vt:lpstr>
      <vt:lpstr>Segoe UI</vt:lpstr>
      <vt:lpstr>Segoe UI Light</vt:lpstr>
      <vt:lpstr>Wingdings</vt:lpstr>
      <vt:lpstr>5-30629_Build_Template_WHITE</vt:lpstr>
      <vt:lpstr>Presentación de PowerPoint</vt:lpstr>
      <vt:lpstr>Javier Suárez Ruiz</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Últimas novedades en Xamarin.Forms</vt:lpstr>
      <vt:lpstr>Xamarin.Forms es Open Source!</vt:lpstr>
      <vt:lpstr>XAML Previewer</vt:lpstr>
      <vt:lpstr>Xamarin.Forms Previewer  Demo</vt:lpstr>
      <vt:lpstr>Presentación de PowerPoint</vt:lpstr>
      <vt:lpstr>Presentación de PowerPoint</vt:lpstr>
      <vt:lpstr>Presentación de PowerPoint</vt:lpstr>
      <vt:lpstr>Presentación de PowerPoint</vt:lpstr>
      <vt:lpstr>Presentación de PowerPoint</vt:lpstr>
      <vt:lpstr>Native Views  Demo</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111</cp:revision>
  <dcterms:created xsi:type="dcterms:W3CDTF">2015-05-05T21:43:30Z</dcterms:created>
  <dcterms:modified xsi:type="dcterms:W3CDTF">2017-04-03T19:22:21Z</dcterms:modified>
</cp:coreProperties>
</file>